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65" r:id="rId3"/>
    <p:sldId id="266" r:id="rId4"/>
    <p:sldId id="257" r:id="rId5"/>
    <p:sldId id="269" r:id="rId6"/>
    <p:sldId id="264" r:id="rId7"/>
    <p:sldId id="258" r:id="rId8"/>
    <p:sldId id="263" r:id="rId9"/>
    <p:sldId id="260" r:id="rId10"/>
    <p:sldId id="262" r:id="rId11"/>
    <p:sldId id="272" r:id="rId12"/>
    <p:sldId id="273" r:id="rId13"/>
    <p:sldId id="27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2\LESSION%203\28%20Track%2028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Bitmap in Graphic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23085"/>
          <a:stretch>
            <a:fillRect/>
          </a:stretch>
        </p:blipFill>
        <p:spPr bwMode="auto">
          <a:xfrm>
            <a:off x="1752600" y="-76200"/>
            <a:ext cx="5681119" cy="581231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c£I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mb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 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ssZhw</a:t>
            </a:r>
            <a:r>
              <a:rPr lang="en-US" b="1" dirty="0">
                <a:effectLst/>
                <a:latin typeface="ML-Aathira" pitchFamily="82" charset="0"/>
              </a:rPr>
              <a:t/>
            </a:r>
            <a:br>
              <a:rPr lang="en-US" b="1" dirty="0"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990600"/>
          </a:xfrm>
        </p:spPr>
        <p:txBody>
          <a:bodyPr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ML-Aathira" pitchFamily="82" charset="0"/>
              </a:rPr>
              <a:t>Xocp</a:t>
            </a:r>
            <a:r>
              <a:rPr lang="en-US" sz="4000" b="1" dirty="0">
                <a:solidFill>
                  <a:srgbClr val="7030A0"/>
                </a:solidFill>
                <a:latin typeface="ML-Aathira" pitchFamily="82" charset="0"/>
              </a:rPr>
              <a:t>-am\w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048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amXm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-]n-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Xm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-¡-·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sN¿cpsX¶p</a:t>
            </a: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]d-ªn-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-¡p¶</a:t>
            </a:r>
          </a:p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Imcy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-§Ä  Rm³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sN¿pIbn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533400"/>
            <a:ext cx="8001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ssZhw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BZs¯bpw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lÆmsbbpw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hfscb</a:t>
            </a:r>
            <a:r>
              <a:rPr lang="en-US" sz="3200" b="1" dirty="0">
                <a:latin typeface="ML-Aathira" pitchFamily="82" charset="0"/>
              </a:rPr>
              <a:t>[</a:t>
            </a:r>
            <a:r>
              <a:rPr lang="en-US" sz="3200" b="1" dirty="0" err="1">
                <a:latin typeface="ML-Aathira" pitchFamily="82" charset="0"/>
              </a:rPr>
              <a:t>nIw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ln¨p</a:t>
            </a:r>
            <a:r>
              <a:rPr lang="en-US" sz="3200" b="1" dirty="0">
                <a:latin typeface="ML-Aathira" pitchFamily="82" charset="0"/>
              </a:rPr>
              <a:t>.</a:t>
            </a:r>
            <a:endParaRPr lang="en-US" sz="3000" b="1" dirty="0">
              <a:latin typeface="ML-Aathira" pitchFamily="82" charset="0"/>
            </a:endParaRP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km¯msâ</a:t>
            </a:r>
            <a:r>
              <a:rPr lang="en-US" sz="3200" b="1" dirty="0">
                <a:latin typeface="ML-Aathira" pitchFamily="82" charset="0"/>
              </a:rPr>
              <a:t> t{]</a:t>
            </a:r>
            <a:r>
              <a:rPr lang="en-US" sz="3200" b="1" dirty="0" err="1">
                <a:latin typeface="ML-Aathira" pitchFamily="82" charset="0"/>
              </a:rPr>
              <a:t>cWbmÂ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AhÀ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ssZhIev</a:t>
            </a:r>
            <a:r>
              <a:rPr lang="en-US" sz="3200" b="1" dirty="0">
                <a:latin typeface="ML-Aathira" pitchFamily="82" charset="0"/>
              </a:rPr>
              <a:t>]\ </a:t>
            </a:r>
            <a:r>
              <a:rPr lang="en-US" sz="3200" b="1" dirty="0" err="1">
                <a:latin typeface="ML-Aathira" pitchFamily="82" charset="0"/>
              </a:rPr>
              <a:t>ewLn¨p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]m]w </a:t>
            </a:r>
            <a:r>
              <a:rPr lang="en-US" sz="3200" b="1" dirty="0" err="1">
                <a:latin typeface="ML-Aathira" pitchFamily="82" charset="0"/>
              </a:rPr>
              <a:t>sNbvXv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AhÀ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ssZh¯nÂ</a:t>
            </a:r>
            <a:r>
              <a:rPr lang="en-US" sz="3200" b="1" dirty="0">
                <a:latin typeface="ML-Aathira" pitchFamily="82" charset="0"/>
              </a:rPr>
              <a:t> 			\</a:t>
            </a:r>
            <a:r>
              <a:rPr lang="en-US" sz="3200" b="1" dirty="0" err="1">
                <a:latin typeface="ML-Aathira" pitchFamily="82" charset="0"/>
              </a:rPr>
              <a:t>n¶I¶p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914400"/>
            <a:ext cx="8001000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>
                <a:latin typeface="ML-Aathira" pitchFamily="82" charset="0"/>
              </a:rPr>
              <a:t>\s½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ln¡p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ssZh¯nsâ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Iev</a:t>
            </a:r>
            <a:r>
              <a:rPr lang="en-US" sz="3200" b="1" dirty="0">
                <a:latin typeface="ML-Aathira" pitchFamily="82" charset="0"/>
              </a:rPr>
              <a:t>]\IÄ \mw A\</a:t>
            </a:r>
            <a:r>
              <a:rPr lang="en-US" sz="3200" b="1" dirty="0" err="1">
                <a:latin typeface="ML-Aathira" pitchFamily="82" charset="0"/>
              </a:rPr>
              <a:t>pkcn¡Ww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Iev</a:t>
            </a:r>
            <a:r>
              <a:rPr lang="en-US" sz="3200" b="1" dirty="0">
                <a:latin typeface="ML-Aathira" pitchFamily="82" charset="0"/>
              </a:rPr>
              <a:t>]\IÄ </a:t>
            </a:r>
            <a:r>
              <a:rPr lang="en-US" sz="3200" b="1" dirty="0" err="1">
                <a:latin typeface="ML-Aathira" pitchFamily="82" charset="0"/>
              </a:rPr>
              <a:t>ewLn¡phm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pÅ</a:t>
            </a:r>
            <a:r>
              <a:rPr lang="en-US" sz="3200" b="1" dirty="0">
                <a:latin typeface="ML-Aathira" pitchFamily="82" charset="0"/>
              </a:rPr>
              <a:t> 				t{]</a:t>
            </a:r>
            <a:r>
              <a:rPr lang="en-US" sz="3200" b="1" dirty="0" err="1">
                <a:latin typeface="ML-Aathira" pitchFamily="82" charset="0"/>
              </a:rPr>
              <a:t>cWIsf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AXnewLn¡Ww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</a:t>
            </a:r>
            <a:r>
              <a:rPr lang="en-US" sz="3000" b="1" dirty="0" err="1">
                <a:latin typeface="ML-Aathira" pitchFamily="82" charset="0"/>
              </a:rPr>
              <a:t>amXm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nXm¡sfbpw</a:t>
            </a:r>
            <a:r>
              <a:rPr lang="en-US" sz="3000" b="1" dirty="0">
                <a:latin typeface="ML-Aathira" pitchFamily="82" charset="0"/>
              </a:rPr>
              <a:t> A[</a:t>
            </a:r>
            <a:r>
              <a:rPr lang="en-US" sz="3000" b="1" dirty="0" err="1">
                <a:latin typeface="ML-Aathira" pitchFamily="82" charset="0"/>
              </a:rPr>
              <a:t>ym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Iscbpw</a:t>
            </a:r>
            <a:r>
              <a:rPr lang="en-US" sz="3000" b="1" dirty="0">
                <a:latin typeface="ML-Aathira" pitchFamily="82" charset="0"/>
              </a:rPr>
              <a:t> 			</a:t>
            </a:r>
            <a:r>
              <a:rPr lang="en-US" sz="3000" b="1" dirty="0" err="1">
                <a:latin typeface="ML-Aathira" pitchFamily="82" charset="0"/>
              </a:rPr>
              <a:t>aäv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apXnÀ¶hscbpw</a:t>
            </a:r>
            <a:r>
              <a:rPr lang="en-US" sz="3000" b="1" dirty="0">
                <a:latin typeface="ML-Aathira" pitchFamily="82" charset="0"/>
              </a:rPr>
              <a:t>  A\</a:t>
            </a:r>
            <a:r>
              <a:rPr lang="en-US" sz="3000" b="1" dirty="0" err="1">
                <a:latin typeface="ML-Aathira" pitchFamily="82" charset="0"/>
              </a:rPr>
              <a:t>pkcn¡Ww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endParaRPr lang="en-US" sz="3200" b="1" dirty="0">
              <a:latin typeface="ML-Aathira" pitchFamily="82" charset="0"/>
            </a:endParaRPr>
          </a:p>
          <a:p>
            <a:endParaRPr lang="en-US" sz="3200" b="1" dirty="0">
              <a:latin typeface="ML-Aathira" pitchFamily="82" charset="0"/>
            </a:endParaRPr>
          </a:p>
          <a:p>
            <a:endParaRPr lang="en-US" sz="3000" b="1" dirty="0">
              <a:latin typeface="ML-Aathira" pitchFamily="82" charset="0"/>
            </a:endParaRPr>
          </a:p>
          <a:p>
            <a:pPr algn="just"/>
            <a:endParaRPr lang="en-US" sz="3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64713"/>
            <a:ext cx="85344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2800" b="1" dirty="0" err="1">
                <a:latin typeface="ML-Aathira" pitchFamily="82" charset="0"/>
              </a:rPr>
              <a:t>ho«nÂ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amXm</a:t>
            </a:r>
            <a:r>
              <a:rPr lang="en-US" sz="2800" b="1" dirty="0">
                <a:latin typeface="ML-Aathira" pitchFamily="82" charset="0"/>
              </a:rPr>
              <a:t>]</a:t>
            </a:r>
            <a:r>
              <a:rPr lang="en-US" sz="2800" b="1" dirty="0" err="1">
                <a:latin typeface="ML-Aathira" pitchFamily="82" charset="0"/>
              </a:rPr>
              <a:t>nXm¡sfbpw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apXnÀ</a:t>
            </a:r>
            <a:r>
              <a:rPr lang="en-US" sz="2800" b="1" dirty="0">
                <a:latin typeface="ML-Aathira" pitchFamily="82" charset="0"/>
              </a:rPr>
              <a:t>¶</a:t>
            </a:r>
          </a:p>
          <a:p>
            <a:r>
              <a:rPr lang="en-US" sz="2800" b="1" dirty="0">
                <a:latin typeface="ML-Aathira" pitchFamily="82" charset="0"/>
              </a:rPr>
              <a:t>			</a:t>
            </a:r>
            <a:r>
              <a:rPr lang="en-US" sz="2800" b="1" dirty="0" err="1">
                <a:latin typeface="ML-Aathira" pitchFamily="82" charset="0"/>
              </a:rPr>
              <a:t>htcbpw</a:t>
            </a:r>
            <a:r>
              <a:rPr lang="en-US" sz="2800" b="1" dirty="0">
                <a:latin typeface="ML-Aathira" pitchFamily="82" charset="0"/>
              </a:rPr>
              <a:t> A\</a:t>
            </a:r>
            <a:r>
              <a:rPr lang="en-US" sz="2800" b="1" dirty="0" err="1">
                <a:latin typeface="ML-Aathira" pitchFamily="82" charset="0"/>
              </a:rPr>
              <a:t>pkcn¡pI</a:t>
            </a:r>
            <a:r>
              <a:rPr lang="en-US" sz="2800" b="1" dirty="0">
                <a:latin typeface="ML-Aathira" pitchFamily="82" charset="0"/>
              </a:rPr>
              <a:t>.</a:t>
            </a:r>
            <a:endParaRPr lang="en-US" sz="3200" b="1" dirty="0">
              <a:latin typeface="ML-Aathira" pitchFamily="82" charset="0"/>
            </a:endParaRPr>
          </a:p>
          <a:p>
            <a:pPr lvl="4"/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</a:t>
            </a:r>
            <a:r>
              <a:rPr lang="en-US" sz="2800" b="1" dirty="0" err="1">
                <a:latin typeface="ML-Aathira" pitchFamily="82" charset="0"/>
              </a:rPr>
              <a:t>kvIqfnÂ</a:t>
            </a:r>
            <a:r>
              <a:rPr lang="en-US" sz="2800" b="1" dirty="0">
                <a:latin typeface="ML-Aathira" pitchFamily="82" charset="0"/>
              </a:rPr>
              <a:t>, </a:t>
            </a:r>
            <a:r>
              <a:rPr lang="en-US" sz="2800" b="1" dirty="0" err="1">
                <a:latin typeface="ML-Aathira" pitchFamily="82" charset="0"/>
              </a:rPr>
              <a:t>ssZhmeb¯nÂ</a:t>
            </a:r>
            <a:r>
              <a:rPr lang="en-US" sz="2800" b="1" dirty="0">
                <a:latin typeface="ML-Aathira" pitchFamily="82" charset="0"/>
              </a:rPr>
              <a:t>, </a:t>
            </a:r>
            <a:r>
              <a:rPr lang="en-US" sz="2800" b="1" dirty="0" err="1">
                <a:latin typeface="ML-Aathira" pitchFamily="82" charset="0"/>
              </a:rPr>
              <a:t>aXt_m</a:t>
            </a:r>
            <a:r>
              <a:rPr lang="en-US" sz="2800" b="1" dirty="0">
                <a:latin typeface="ML-Aathira" pitchFamily="82" charset="0"/>
              </a:rPr>
              <a:t>[\</a:t>
            </a:r>
          </a:p>
          <a:p>
            <a:r>
              <a:rPr lang="en-US" sz="2800" b="1" dirty="0">
                <a:latin typeface="ML-Aathira" pitchFamily="82" charset="0"/>
              </a:rPr>
              <a:t>			¢</a:t>
            </a:r>
            <a:r>
              <a:rPr lang="en-US" sz="2800" b="1" dirty="0" err="1">
                <a:latin typeface="ML-Aathira" pitchFamily="82" charset="0"/>
              </a:rPr>
              <a:t>mknÂ</a:t>
            </a:r>
            <a:r>
              <a:rPr lang="en-US" sz="2800" b="1" dirty="0">
                <a:latin typeface="ML-Aathira" pitchFamily="82" charset="0"/>
              </a:rPr>
              <a:t> \</a:t>
            </a:r>
            <a:r>
              <a:rPr lang="en-US" sz="2800" b="1" dirty="0" err="1">
                <a:latin typeface="ML-Aathira" pitchFamily="82" charset="0"/>
              </a:rPr>
              <a:t>nba§Ä</a:t>
            </a:r>
            <a:r>
              <a:rPr lang="en-US" sz="2800" b="1" dirty="0">
                <a:latin typeface="ML-Aathira" pitchFamily="82" charset="0"/>
              </a:rPr>
              <a:t> A\</a:t>
            </a:r>
            <a:r>
              <a:rPr lang="en-US" sz="2800" b="1" dirty="0" err="1">
                <a:latin typeface="ML-Aathira" pitchFamily="82" charset="0"/>
              </a:rPr>
              <a:t>pkcn¡pI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pPr lvl="4"/>
            <a:endParaRPr lang="en-US" sz="3200" b="1" dirty="0">
              <a:latin typeface="ML-Aathira" pitchFamily="82" charset="0"/>
            </a:endParaRPr>
          </a:p>
          <a:p>
            <a:pPr lvl="4"/>
            <a:r>
              <a:rPr lang="en-US" sz="3200" b="1" dirty="0">
                <a:latin typeface="ML-Aathira" pitchFamily="82" charset="0"/>
              </a:rPr>
              <a:t>*	</a:t>
            </a:r>
            <a:r>
              <a:rPr lang="en-US" sz="3000" b="1" dirty="0" err="1">
                <a:latin typeface="ML-Aathira" pitchFamily="82" charset="0"/>
              </a:rPr>
              <a:t>sXäpIÄ</a:t>
            </a:r>
            <a:r>
              <a:rPr lang="en-US" sz="3000" b="1" dirty="0">
                <a:latin typeface="ML-Aathira" pitchFamily="82" charset="0"/>
              </a:rPr>
              <a:t> sN¿mXncn¡phm³ {i²n¡pI.</a:t>
            </a:r>
          </a:p>
          <a:p>
            <a:pPr lvl="4"/>
            <a:endParaRPr lang="en-US" sz="3200" b="1" dirty="0">
              <a:latin typeface="ML-Aathira" pitchFamily="82" charset="0"/>
            </a:endParaRPr>
          </a:p>
          <a:p>
            <a:pPr lvl="4"/>
            <a:endParaRPr lang="en-US" sz="3200" dirty="0">
              <a:latin typeface="ML-Aathira" pitchFamily="82" charset="0"/>
            </a:endParaRPr>
          </a:p>
          <a:p>
            <a:pPr lvl="4"/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3</a:t>
            </a:r>
          </a:p>
        </p:txBody>
      </p:sp>
      <p:pic>
        <p:nvPicPr>
          <p:cNvPr id="8" name="Picture 7" descr="DSC02849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459346" y="2974675"/>
            <a:ext cx="6236854" cy="3883325"/>
          </a:xfrm>
          <a:prstGeom prst="rect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188184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7030A0"/>
                </a:solidFill>
                <a:latin typeface="ML-Aathira" pitchFamily="82" charset="0"/>
              </a:rPr>
              <a:t>ssZh</a:t>
            </a:r>
            <a:r>
              <a:rPr lang="en-US" sz="5000" b="1" dirty="0">
                <a:solidFill>
                  <a:srgbClr val="7030A0"/>
                </a:solidFill>
                <a:latin typeface="ML-Aathira" pitchFamily="82" charset="0"/>
              </a:rPr>
              <a:t>-¯</a:t>
            </a:r>
            <a:r>
              <a:rPr lang="en-US" sz="5000" b="1" dirty="0" err="1">
                <a:solidFill>
                  <a:srgbClr val="7030A0"/>
                </a:solidFill>
                <a:latin typeface="ML-Aathira" pitchFamily="82" charset="0"/>
              </a:rPr>
              <a:t>nÂ</a:t>
            </a:r>
            <a:r>
              <a:rPr lang="en-US" sz="50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5000" b="1" dirty="0" err="1">
                <a:solidFill>
                  <a:srgbClr val="7030A0"/>
                </a:solidFill>
                <a:latin typeface="ML-Aathira" pitchFamily="82" charset="0"/>
              </a:rPr>
              <a:t>n¶v</a:t>
            </a:r>
            <a:endParaRPr lang="en-US" sz="50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r>
              <a:rPr lang="en-US" sz="5000" b="1" dirty="0">
                <a:solidFill>
                  <a:srgbClr val="7030A0"/>
                </a:solidFill>
                <a:latin typeface="ML-Aathira" pitchFamily="82" charset="0"/>
              </a:rPr>
              <a:t>AI-</a:t>
            </a:r>
            <a:r>
              <a:rPr lang="en-US" sz="5000" b="1" dirty="0" err="1">
                <a:solidFill>
                  <a:srgbClr val="7030A0"/>
                </a:solidFill>
                <a:latin typeface="ML-Aathira" pitchFamily="82" charset="0"/>
              </a:rPr>
              <a:t>ep</a:t>
            </a:r>
            <a:r>
              <a:rPr lang="en-US" sz="5000" b="1" dirty="0">
                <a:solidFill>
                  <a:srgbClr val="7030A0"/>
                </a:solidFill>
                <a:latin typeface="ML-Aathira" pitchFamily="82" charset="0"/>
              </a:rPr>
              <a:t>¶ \ap-jy³</a:t>
            </a: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62" y="2524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1981200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\l]n-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hmb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 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BZ-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s¯bpw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lÆm-sbbpw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hf</a:t>
            </a:r>
            <a:r>
              <a:rPr lang="en-US" sz="3000" b="1" dirty="0">
                <a:latin typeface="ML-Aathira" pitchFamily="82" charset="0"/>
              </a:rPr>
              <a:t>-sc-b-[</a:t>
            </a:r>
            <a:r>
              <a:rPr lang="en-US" sz="3000" b="1" dirty="0" err="1">
                <a:latin typeface="ML-Aathira" pitchFamily="82" charset="0"/>
              </a:rPr>
              <a:t>nIw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ln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-¨p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FÃm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ku`m-Ky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-§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nd</a:t>
            </a:r>
            <a:r>
              <a:rPr lang="en-US" sz="3000" b="1" dirty="0">
                <a:latin typeface="ML-Aathira" pitchFamily="82" charset="0"/>
              </a:rPr>
              <a:t>ª 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GZ³tXm-«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AhÀ¡p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ssZh-t¯m-sSm¸w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kt´mjt¯msS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Pohn¨p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47461" y="2256472"/>
            <a:ext cx="6677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tXm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«-¯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\Sp-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nÂ¡p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¶ 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\·-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-·-I-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fpsS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hr£¯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gw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¶-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cpsX¶v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Ah-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tcmSp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]n-¨n-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cp¶p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868363"/>
          </a:xfrm>
        </p:spPr>
        <p:txBody>
          <a:bodyPr/>
          <a:lstStyle/>
          <a:p>
            <a:pPr lvl="1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n¶oSv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AhÀ¡v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F´p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kw`-hn¨p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?</a:t>
            </a:r>
            <a:endParaRPr lang="en-US" dirty="0"/>
          </a:p>
        </p:txBody>
      </p:sp>
      <p:pic>
        <p:nvPicPr>
          <p:cNvPr id="1028" name="Picture 4" descr="C:\Users\user\Desktop\Bitmap in Forum8.cdr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 rot="10800000">
            <a:off x="152399" y="2514600"/>
            <a:ext cx="878231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1981200"/>
            <a:ext cx="8229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A§s\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BZhpw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lÆmbpw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ssZhs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¯ ad-¶p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500" b="1" dirty="0" err="1">
                <a:solidFill>
                  <a:srgbClr val="0070C0"/>
                </a:solidFill>
                <a:latin typeface="ML-Aathira" pitchFamily="82" charset="0"/>
              </a:rPr>
              <a:t>ssZh</a:t>
            </a:r>
            <a:r>
              <a:rPr lang="en-US" sz="3500" b="1" dirty="0">
                <a:solidFill>
                  <a:srgbClr val="0070C0"/>
                </a:solidFill>
                <a:latin typeface="ML-Aathira" pitchFamily="82" charset="0"/>
              </a:rPr>
              <a:t>-I-</a:t>
            </a:r>
            <a:r>
              <a:rPr lang="en-US" sz="3500" b="1" dirty="0" err="1">
                <a:solidFill>
                  <a:srgbClr val="0070C0"/>
                </a:solidFill>
                <a:latin typeface="ML-Aathira" pitchFamily="82" charset="0"/>
              </a:rPr>
              <a:t>ev</a:t>
            </a:r>
            <a:r>
              <a:rPr lang="en-US" sz="3500" b="1" dirty="0">
                <a:solidFill>
                  <a:srgbClr val="0070C0"/>
                </a:solidFill>
                <a:latin typeface="ML-Aathira" pitchFamily="82" charset="0"/>
              </a:rPr>
              <a:t>]\ </a:t>
            </a:r>
            <a:r>
              <a:rPr lang="en-US" sz="3500" b="1" dirty="0" err="1">
                <a:solidFill>
                  <a:srgbClr val="0070C0"/>
                </a:solidFill>
                <a:latin typeface="ML-Aathira" pitchFamily="82" charset="0"/>
              </a:rPr>
              <a:t>ewLn</a:t>
            </a:r>
            <a:r>
              <a:rPr lang="en-US" sz="3500" b="1" dirty="0">
                <a:solidFill>
                  <a:srgbClr val="0070C0"/>
                </a:solidFill>
                <a:latin typeface="ML-Aathira" pitchFamily="82" charset="0"/>
              </a:rPr>
              <a:t>-¨p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ssZh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kvt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lw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nc-kn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-¨p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AhÀ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]m]w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sNbvXp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06849"/>
            <a:ext cx="784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]m]w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sN¿p¶Xp-hgn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\mw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-¯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nÂ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n¶v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AI-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ep¶p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3" name="Picture 2" descr="DSC02870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33400" y="2238139"/>
            <a:ext cx="8001000" cy="4086461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6324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effectLst/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effectLst/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600200"/>
            <a:ext cx="419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-¯n³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-I-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ev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]-\-IÄ</a:t>
            </a:r>
          </a:p>
          <a:p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BZn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-]n-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Xm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-¡Ä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ewLn¨p</a:t>
            </a:r>
            <a:endParaRPr lang="en-US" sz="3000" b="1" dirty="0">
              <a:solidFill>
                <a:srgbClr val="7030A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-¯n³ Xncp-ap-¼n-e-hÀ</a:t>
            </a:r>
          </a:p>
          <a:p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]m]n-I-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fmbn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XoÀt¶hw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.</a:t>
            </a:r>
          </a:p>
          <a:p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-¯n³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kz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-c-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a¶m</a:t>
            </a:r>
            <a:endParaRPr lang="en-US" sz="3000" b="1" dirty="0">
              <a:solidFill>
                <a:srgbClr val="0070C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dp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Zo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-km-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bnÂ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tI«t¸mÄ</a:t>
            </a:r>
            <a:endParaRPr lang="en-US" sz="3000" b="1" dirty="0">
              <a:solidFill>
                <a:srgbClr val="0070C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`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oXn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tbm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Sm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-Z-hp-a-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Æmbpw</a:t>
            </a:r>
            <a:endParaRPr lang="en-US" sz="3000" b="1" dirty="0">
              <a:solidFill>
                <a:srgbClr val="0070C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HmSn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sbm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-fn-¨-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th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-K-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samsS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.</a:t>
            </a:r>
          </a:p>
          <a:p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6" name="28 Track 2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2743200"/>
            <a:ext cx="304800" cy="304800"/>
          </a:xfrm>
          <a:prstGeom prst="rect">
            <a:avLst/>
          </a:prstGeom>
        </p:spPr>
      </p:pic>
      <p:pic>
        <p:nvPicPr>
          <p:cNvPr id="9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05000"/>
            <a:ext cx="2279650" cy="340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49325"/>
            <a:ext cx="1919054" cy="2327275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3505200"/>
            <a:ext cx="6096000" cy="2057400"/>
          </a:xfrm>
          <a:ln>
            <a:noFill/>
          </a:ln>
          <a:effectLst/>
        </p:spPr>
        <p:txBody>
          <a:bodyPr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r>
              <a:rPr lang="en-US" dirty="0">
                <a:solidFill>
                  <a:srgbClr val="FF0000"/>
                </a:solidFill>
                <a:latin typeface="ML-Aathira" pitchFamily="8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ML-Aathira" pitchFamily="82" charset="0"/>
              </a:rPr>
            </a:br>
            <a:r>
              <a:rPr lang="en-US" sz="32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r>
              <a:rPr lang="en-US" sz="32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ML-Aathira" pitchFamily="82" charset="0"/>
              </a:rPr>
              <a:t>Ft¶mSp</a:t>
            </a:r>
            <a:r>
              <a:rPr lang="en-US" sz="32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L-Aathira" pitchFamily="82" charset="0"/>
              </a:rPr>
              <a:t>IcpW</a:t>
            </a:r>
            <a:r>
              <a:rPr lang="en-US" sz="32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L-Aathira" pitchFamily="82" charset="0"/>
              </a:rPr>
              <a:t>tXm</a:t>
            </a:r>
            <a:r>
              <a:rPr lang="en-US" sz="3200" dirty="0">
                <a:solidFill>
                  <a:schemeClr val="tx1"/>
                </a:solidFill>
                <a:latin typeface="ML-Aathira" pitchFamily="82" charset="0"/>
              </a:rPr>
              <a:t>¶-</a:t>
            </a:r>
            <a:r>
              <a:rPr lang="en-US" sz="3200" dirty="0" err="1">
                <a:solidFill>
                  <a:schemeClr val="tx1"/>
                </a:solidFill>
                <a:latin typeface="ML-Aathira" pitchFamily="82" charset="0"/>
              </a:rPr>
              <a:t>Wta</a:t>
            </a:r>
            <a:r>
              <a:rPr lang="en-US" sz="3200" dirty="0">
                <a:solidFill>
                  <a:schemeClr val="tx1"/>
                </a:solidFill>
                <a:latin typeface="ML-Aathira" pitchFamily="82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ML-Aathira" pitchFamily="82" charset="0"/>
              </a:rPr>
            </a:br>
            <a:r>
              <a:rPr lang="en-US" sz="3200" dirty="0" err="1">
                <a:solidFill>
                  <a:schemeClr val="tx1"/>
                </a:solidFill>
                <a:latin typeface="ML-Aathira" pitchFamily="82" charset="0"/>
              </a:rPr>
              <a:t>Zbm</a:t>
            </a:r>
            <a:r>
              <a:rPr lang="en-US" sz="3200" dirty="0">
                <a:solidFill>
                  <a:schemeClr val="tx1"/>
                </a:solidFill>
                <a:latin typeface="ML-Aathira" pitchFamily="82" charset="0"/>
              </a:rPr>
              <a:t>-]</a:t>
            </a:r>
            <a:r>
              <a:rPr lang="en-US" sz="3200" dirty="0" err="1">
                <a:solidFill>
                  <a:schemeClr val="tx1"/>
                </a:solidFill>
                <a:latin typeface="ML-Aathira" pitchFamily="82" charset="0"/>
              </a:rPr>
              <a:t>qÀÆw</a:t>
            </a:r>
            <a:r>
              <a:rPr lang="en-US" sz="32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3200" dirty="0">
                <a:solidFill>
                  <a:schemeClr val="tx1"/>
                </a:solidFill>
                <a:latin typeface="ML-Aathira" pitchFamily="82" charset="0"/>
              </a:rPr>
              <a:t> ]m]-§Ä </a:t>
            </a:r>
            <a:r>
              <a:rPr lang="en-US" sz="3200" dirty="0" err="1">
                <a:solidFill>
                  <a:schemeClr val="tx1"/>
                </a:solidFill>
                <a:latin typeface="ML-Aathira" pitchFamily="82" charset="0"/>
              </a:rPr>
              <a:t>ambn¨pIf</a:t>
            </a:r>
            <a:r>
              <a:rPr lang="en-US" sz="3200" dirty="0">
                <a:solidFill>
                  <a:schemeClr val="tx1"/>
                </a:solidFill>
                <a:latin typeface="ML-Aathira" pitchFamily="82" charset="0"/>
              </a:rPr>
              <a:t>-b-</a:t>
            </a:r>
            <a:r>
              <a:rPr lang="en-US" sz="3200" dirty="0" err="1">
                <a:solidFill>
                  <a:schemeClr val="tx1"/>
                </a:solidFill>
                <a:latin typeface="ML-Aathira" pitchFamily="82" charset="0"/>
              </a:rPr>
              <a:t>Wta</a:t>
            </a:r>
            <a:r>
              <a:rPr lang="en-US" sz="3200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5" name="Picture 3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802437" y="601781"/>
            <a:ext cx="1808163" cy="3589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165</Words>
  <Application>Microsoft Office PowerPoint</Application>
  <PresentationFormat>On-screen Show (4:3)</PresentationFormat>
  <Paragraphs>57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c£I\mb  ssZhw kotdm ae-_mÀ k`-bpsS hnizmk  ]cn-io-e\ ]mTm-hen.</vt:lpstr>
      <vt:lpstr>]mTw 3</vt:lpstr>
      <vt:lpstr>Slide 3</vt:lpstr>
      <vt:lpstr>Slide 4</vt:lpstr>
      <vt:lpstr>Slide 5</vt:lpstr>
      <vt:lpstr>Slide 6</vt:lpstr>
      <vt:lpstr>Slide 7</vt:lpstr>
      <vt:lpstr>\ap¡p ]mSmw</vt:lpstr>
      <vt:lpstr>\ap¡p{]mÀ°n¡mw ssZhta, Ft¶mSp IcpW tXm¶-Wta Zbm-]qÀÆw Fsâ ]m]-§Ä ambn¨pIf-b-Wta.</vt:lpstr>
      <vt:lpstr>Fsâ Xocp-am\w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85</cp:revision>
  <dcterms:created xsi:type="dcterms:W3CDTF">2012-01-18T04:19:31Z</dcterms:created>
  <dcterms:modified xsi:type="dcterms:W3CDTF">2013-11-12T06:05:54Z</dcterms:modified>
</cp:coreProperties>
</file>